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95" r:id="rId6"/>
    <p:sldId id="296" r:id="rId7"/>
    <p:sldId id="264" r:id="rId8"/>
    <p:sldId id="267" r:id="rId9"/>
    <p:sldId id="276" r:id="rId10"/>
    <p:sldId id="297" r:id="rId11"/>
    <p:sldId id="293" r:id="rId12"/>
    <p:sldId id="261" r:id="rId13"/>
    <p:sldId id="285" r:id="rId14"/>
    <p:sldId id="270" r:id="rId15"/>
    <p:sldId id="266" r:id="rId16"/>
    <p:sldId id="294" r:id="rId17"/>
    <p:sldId id="289" r:id="rId18"/>
    <p:sldId id="282" r:id="rId19"/>
    <p:sldId id="272" r:id="rId20"/>
    <p:sldId id="283" r:id="rId21"/>
    <p:sldId id="287" r:id="rId22"/>
    <p:sldId id="288" r:id="rId23"/>
    <p:sldId id="292" r:id="rId24"/>
    <p:sldId id="284" r:id="rId25"/>
    <p:sldId id="279" r:id="rId26"/>
    <p:sldId id="280" r:id="rId27"/>
    <p:sldId id="275" r:id="rId28"/>
    <p:sldId id="298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4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29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3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97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70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98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43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42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01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94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7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2F5B5-6489-44B3-9840-1B76BA307B13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DC762-4BFC-4C31-8881-8F86649CC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8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1.pn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://www.medienzentrum-new-wen.de/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58" y="530778"/>
            <a:ext cx="6340416" cy="1462220"/>
          </a:xfrm>
          <a:prstGeom prst="rect">
            <a:avLst/>
          </a:prstGeom>
        </p:spPr>
      </p:pic>
      <p:sp>
        <p:nvSpPr>
          <p:cNvPr id="7" name="Herz 6"/>
          <p:cNvSpPr/>
          <p:nvPr/>
        </p:nvSpPr>
        <p:spPr>
          <a:xfrm>
            <a:off x="2518914" y="3133171"/>
            <a:ext cx="1708029" cy="1502900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226943" y="3284456"/>
            <a:ext cx="7168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-</a:t>
            </a:r>
            <a:r>
              <a:rPr lang="de-DE" sz="7200" dirty="0" err="1"/>
              <a:t>lich</a:t>
            </a:r>
            <a:r>
              <a:rPr lang="de-DE" sz="7200" dirty="0"/>
              <a:t> Willkommen</a:t>
            </a:r>
          </a:p>
        </p:txBody>
      </p:sp>
    </p:spTree>
    <p:extLst>
      <p:ext uri="{BB962C8B-B14F-4D97-AF65-F5344CB8AC3E}">
        <p14:creationId xmlns:p14="http://schemas.microsoft.com/office/powerpoint/2010/main" val="116210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 rot="21082925">
            <a:off x="478963" y="3100445"/>
            <a:ext cx="6457729" cy="3635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b="1" dirty="0"/>
              <a:t>UV-Handhygiene-Schulungs-Kit</a:t>
            </a:r>
          </a:p>
          <a:p>
            <a:pPr marL="0" indent="0" algn="ctr">
              <a:buNone/>
            </a:pPr>
            <a:r>
              <a:rPr lang="de-DE" sz="1800" b="1" dirty="0"/>
              <a:t>(mit Anleitung, Kamera, Anschluss an Laptop/PC)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pic>
        <p:nvPicPr>
          <p:cNvPr id="5" name="Inhaltsplatzhalt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166">
            <a:off x="7048267" y="2634858"/>
            <a:ext cx="3334215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8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564672" y="3425033"/>
            <a:ext cx="58388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Wasserstoff Autos </a:t>
            </a:r>
          </a:p>
          <a:p>
            <a:pPr algn="ctr"/>
            <a:r>
              <a:rPr lang="de-DE" sz="2800" b="1" dirty="0"/>
              <a:t>von Fischer-Technik</a:t>
            </a:r>
          </a:p>
          <a:p>
            <a:pPr algn="ctr"/>
            <a:r>
              <a:rPr lang="de-DE" b="1" dirty="0"/>
              <a:t>(10 Stück)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2" y="2277373"/>
            <a:ext cx="4773283" cy="35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67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519">
            <a:off x="433819" y="2064936"/>
            <a:ext cx="3477526" cy="2608144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21277634">
            <a:off x="993245" y="4585134"/>
            <a:ext cx="37125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BeeBots</a:t>
            </a:r>
            <a:endParaRPr lang="de-DE" sz="3200" b="1" dirty="0"/>
          </a:p>
          <a:p>
            <a:r>
              <a:rPr lang="de-DE" dirty="0"/>
              <a:t>2 Matten (Formen)</a:t>
            </a:r>
          </a:p>
          <a:p>
            <a:r>
              <a:rPr lang="de-DE" dirty="0"/>
              <a:t>1 Matte transparent (Selbstgestaltung)</a:t>
            </a:r>
          </a:p>
          <a:p>
            <a:r>
              <a:rPr lang="de-DE" dirty="0"/>
              <a:t>2 Rastermatten (Selbstgestaltung)</a:t>
            </a:r>
          </a:p>
          <a:p>
            <a:r>
              <a:rPr lang="de-DE" dirty="0"/>
              <a:t>6 Bienen</a:t>
            </a:r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79" y="1899399"/>
            <a:ext cx="3234645" cy="323464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470" y="3369153"/>
            <a:ext cx="2954009" cy="295400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282023" y="2213058"/>
            <a:ext cx="41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Matatalab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3784119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-47551" y="5908312"/>
            <a:ext cx="5838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Lego Spike Prime</a:t>
            </a:r>
          </a:p>
          <a:p>
            <a:pPr algn="ctr"/>
            <a:r>
              <a:rPr lang="de-DE" b="1" dirty="0"/>
              <a:t>(13 Boxen)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344" y="2345903"/>
            <a:ext cx="3893068" cy="29198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22" y="1934004"/>
            <a:ext cx="3405405" cy="293837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820163" y="5383006"/>
            <a:ext cx="2923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/>
              <a:t>Mbots</a:t>
            </a:r>
            <a:endParaRPr lang="de-DE" sz="2800" b="1" dirty="0"/>
          </a:p>
          <a:p>
            <a:pPr algn="ctr"/>
            <a:r>
              <a:rPr lang="de-DE" sz="1400" b="1" dirty="0"/>
              <a:t>(8 Stück)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99359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90" y="1963759"/>
            <a:ext cx="4094121" cy="409412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20315633">
            <a:off x="6370607" y="3208867"/>
            <a:ext cx="152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KIKUS</a:t>
            </a:r>
            <a:endParaRPr lang="de-DE" sz="32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8" y="2130260"/>
            <a:ext cx="5014823" cy="376111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887869">
            <a:off x="5348540" y="4924637"/>
            <a:ext cx="152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DAZ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03745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98" y="2588214"/>
            <a:ext cx="4080669" cy="4080669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527024" y="1941883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Inklusion</a:t>
            </a:r>
            <a:endParaRPr lang="de-DE" sz="4000" b="1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5" y="2056204"/>
            <a:ext cx="5198358" cy="368934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79615" y="5814565"/>
            <a:ext cx="5621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Stabilo</a:t>
            </a:r>
            <a:r>
              <a:rPr lang="de-DE" sz="3600" b="1" dirty="0"/>
              <a:t> </a:t>
            </a:r>
            <a:r>
              <a:rPr lang="de-DE" sz="3600" b="1" dirty="0" err="1"/>
              <a:t>EduPen</a:t>
            </a:r>
            <a:r>
              <a:rPr lang="de-DE" sz="3600" b="1" dirty="0"/>
              <a:t> </a:t>
            </a:r>
            <a:r>
              <a:rPr lang="de-DE" sz="1400" b="1" dirty="0"/>
              <a:t>(Rhythmus, Form, Tempo, Druck)</a:t>
            </a:r>
            <a:endParaRPr lang="de-DE" sz="3600" b="1" dirty="0"/>
          </a:p>
          <a:p>
            <a:r>
              <a:rPr lang="de-DE" dirty="0"/>
              <a:t>iPad, Stift, mobilen Drucker, Arbeitshefte</a:t>
            </a:r>
          </a:p>
        </p:txBody>
      </p:sp>
    </p:spTree>
    <p:extLst>
      <p:ext uri="{BB962C8B-B14F-4D97-AF65-F5344CB8AC3E}">
        <p14:creationId xmlns:p14="http://schemas.microsoft.com/office/powerpoint/2010/main" val="2076690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44" y="1957539"/>
            <a:ext cx="4351338" cy="4351338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20969732">
            <a:off x="-444619" y="3475791"/>
            <a:ext cx="3495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/>
              <a:t>Edurino</a:t>
            </a:r>
            <a:endParaRPr lang="de-DE" sz="3600" b="1" dirty="0"/>
          </a:p>
          <a:p>
            <a:pPr algn="ctr"/>
            <a:r>
              <a:rPr lang="de-DE" sz="2000" b="1" dirty="0"/>
              <a:t>(10 Sets)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17" y="1957539"/>
            <a:ext cx="4665011" cy="349875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952891" y="5477774"/>
            <a:ext cx="4641011" cy="923330"/>
          </a:xfrm>
          <a:prstGeom prst="rect">
            <a:avLst/>
          </a:prstGeom>
          <a:solidFill>
            <a:srgbClr val="CFEDF4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Asa &gt; Unsere Natur</a:t>
            </a:r>
          </a:p>
          <a:p>
            <a:r>
              <a:rPr lang="de-DE" b="1" dirty="0"/>
              <a:t>	Ari &gt; Meine Körperteile</a:t>
            </a:r>
          </a:p>
          <a:p>
            <a:r>
              <a:rPr lang="de-DE" b="1" dirty="0"/>
              <a:t>		Alex &gt; Lerne die Uhr</a:t>
            </a:r>
          </a:p>
        </p:txBody>
      </p:sp>
    </p:spTree>
    <p:extLst>
      <p:ext uri="{BB962C8B-B14F-4D97-AF65-F5344CB8AC3E}">
        <p14:creationId xmlns:p14="http://schemas.microsoft.com/office/powerpoint/2010/main" val="1712193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046424" y="3495411"/>
            <a:ext cx="4329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3D-Drucker </a:t>
            </a:r>
          </a:p>
          <a:p>
            <a:pPr algn="ctr"/>
            <a:r>
              <a:rPr lang="de-DE" sz="2800" b="1" dirty="0"/>
              <a:t>Lebensmitteldrucker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6" y="1952883"/>
            <a:ext cx="3334215" cy="403916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3710">
            <a:off x="7836909" y="2511812"/>
            <a:ext cx="4058652" cy="30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45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822352">
            <a:off x="3589223" y="2881569"/>
            <a:ext cx="5838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Podcast-Studio </a:t>
            </a:r>
          </a:p>
          <a:p>
            <a:pPr algn="ctr"/>
            <a:r>
              <a:rPr lang="de-DE" sz="2800" b="1" dirty="0" err="1"/>
              <a:t>Lautsprecher“anlage</a:t>
            </a:r>
            <a:r>
              <a:rPr lang="de-DE" sz="2800" b="1" dirty="0"/>
              <a:t>“ (Akku)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926">
            <a:off x="8464289" y="2593298"/>
            <a:ext cx="3313011" cy="2484758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324">
            <a:off x="613794" y="3019485"/>
            <a:ext cx="3757742" cy="298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41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391">
            <a:off x="5800725" y="2472531"/>
            <a:ext cx="4292689" cy="3223419"/>
          </a:xfrm>
        </p:spPr>
      </p:pic>
      <p:sp>
        <p:nvSpPr>
          <p:cNvPr id="9" name="Textfeld 8"/>
          <p:cNvSpPr txBox="1"/>
          <p:nvPr/>
        </p:nvSpPr>
        <p:spPr>
          <a:xfrm rot="20840495">
            <a:off x="1120124" y="3196748"/>
            <a:ext cx="4060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2 x iPad-Koffer</a:t>
            </a:r>
          </a:p>
          <a:p>
            <a:r>
              <a:rPr lang="de-DE" sz="3600" b="1" dirty="0"/>
              <a:t>+ 10 „Ersatz-iPads“</a:t>
            </a:r>
          </a:p>
        </p:txBody>
      </p:sp>
    </p:spTree>
    <p:extLst>
      <p:ext uri="{BB962C8B-B14F-4D97-AF65-F5344CB8AC3E}">
        <p14:creationId xmlns:p14="http://schemas.microsoft.com/office/powerpoint/2010/main" val="111921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43" y="2367494"/>
            <a:ext cx="2294687" cy="289786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28" y="2564872"/>
            <a:ext cx="2457450" cy="245745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33168" y="5610225"/>
            <a:ext cx="2527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Franz Simmerl</a:t>
            </a:r>
          </a:p>
          <a:p>
            <a:r>
              <a:rPr lang="de-DE" dirty="0"/>
              <a:t>Leiter Medienzentrum</a:t>
            </a:r>
          </a:p>
          <a:p>
            <a:r>
              <a:rPr lang="de-DE" dirty="0" err="1"/>
              <a:t>mbdB</a:t>
            </a:r>
            <a:r>
              <a:rPr lang="de-DE" dirty="0"/>
              <a:t> / Lehrer MRS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829050" y="5588257"/>
            <a:ext cx="202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Stephan </a:t>
            </a:r>
            <a:r>
              <a:rPr lang="de-DE" dirty="0" err="1"/>
              <a:t>Troidl</a:t>
            </a:r>
            <a:endParaRPr lang="de-DE" dirty="0"/>
          </a:p>
          <a:p>
            <a:r>
              <a:rPr lang="de-DE" dirty="0"/>
              <a:t>stellv. Leiter MZ</a:t>
            </a:r>
          </a:p>
          <a:p>
            <a:r>
              <a:rPr lang="de-DE" dirty="0"/>
              <a:t>Lehrer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293995" y="5571226"/>
            <a:ext cx="202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Max Magerer</a:t>
            </a:r>
          </a:p>
          <a:p>
            <a:r>
              <a:rPr lang="de-DE" dirty="0"/>
              <a:t>Techniker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9422160" y="5605849"/>
            <a:ext cx="244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Melanie Kaiser</a:t>
            </a:r>
          </a:p>
          <a:p>
            <a:r>
              <a:rPr lang="de-DE" dirty="0"/>
              <a:t>Verwaltungsangestellte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5" y="2367494"/>
            <a:ext cx="2316828" cy="293269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48" y="2392858"/>
            <a:ext cx="2334220" cy="284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93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084520" y="4743275"/>
            <a:ext cx="3560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/>
              <a:t>Greenscreen</a:t>
            </a:r>
            <a:r>
              <a:rPr lang="de-DE" sz="2800" b="1" dirty="0"/>
              <a:t>-Studio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b="1" dirty="0"/>
              <a:t>Laptop mit Schnittsoftware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b="1" dirty="0"/>
              <a:t>Zubehör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87" y="1659816"/>
            <a:ext cx="5435271" cy="3027826"/>
          </a:xfrm>
          <a:prstGeom prst="rect">
            <a:avLst/>
          </a:prstGeom>
        </p:spPr>
      </p:pic>
      <p:pic>
        <p:nvPicPr>
          <p:cNvPr id="6" name="Inhaltsplatzhalt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4" y="2250386"/>
            <a:ext cx="3334215" cy="2829320"/>
          </a:xfrm>
        </p:spPr>
      </p:pic>
      <p:sp>
        <p:nvSpPr>
          <p:cNvPr id="8" name="Textfeld 7"/>
          <p:cNvSpPr txBox="1"/>
          <p:nvPr/>
        </p:nvSpPr>
        <p:spPr>
          <a:xfrm>
            <a:off x="663874" y="5310618"/>
            <a:ext cx="558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Stop</a:t>
            </a:r>
            <a:r>
              <a:rPr lang="de-DE" sz="3600" b="1" dirty="0"/>
              <a:t>-Motion-Boxen</a:t>
            </a:r>
          </a:p>
        </p:txBody>
      </p:sp>
    </p:spTree>
    <p:extLst>
      <p:ext uri="{BB962C8B-B14F-4D97-AF65-F5344CB8AC3E}">
        <p14:creationId xmlns:p14="http://schemas.microsoft.com/office/powerpoint/2010/main" val="644319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72100" y="2268112"/>
            <a:ext cx="5999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Plotter</a:t>
            </a:r>
          </a:p>
          <a:p>
            <a:pPr algn="ctr"/>
            <a:r>
              <a:rPr lang="de-DE" sz="2000" b="1" dirty="0"/>
              <a:t>Heizpressen (klein / groß)</a:t>
            </a:r>
          </a:p>
          <a:p>
            <a:pPr algn="ctr"/>
            <a:r>
              <a:rPr lang="de-DE" sz="2000" b="1" dirty="0"/>
              <a:t>verschiedene Näh-/Stickmaschinen</a:t>
            </a:r>
          </a:p>
          <a:p>
            <a:pPr algn="ctr"/>
            <a:r>
              <a:rPr lang="de-DE" sz="2000" b="1"/>
              <a:t>(programmierbar)</a:t>
            </a:r>
            <a:endParaRPr lang="de-DE" sz="20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9983">
            <a:off x="32480" y="1433258"/>
            <a:ext cx="3219474" cy="26853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811">
            <a:off x="2731531" y="4217516"/>
            <a:ext cx="2840164" cy="213012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20" y="2382738"/>
            <a:ext cx="4485736" cy="33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6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443239" y="3053751"/>
            <a:ext cx="292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/>
              <a:t>Laserbox</a:t>
            </a:r>
            <a:endParaRPr lang="de-DE" sz="28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453">
            <a:off x="392348" y="2556653"/>
            <a:ext cx="4097549" cy="30731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2644">
            <a:off x="7675715" y="2473624"/>
            <a:ext cx="4192438" cy="31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30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448563" y="3726612"/>
            <a:ext cx="2923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VR-Brillen</a:t>
            </a:r>
          </a:p>
          <a:p>
            <a:pPr algn="ctr"/>
            <a:r>
              <a:rPr lang="de-DE" sz="1600" b="1" dirty="0"/>
              <a:t>(12 Stück)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7064" y="2589602"/>
            <a:ext cx="4468004" cy="33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02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313770" y="3316209"/>
            <a:ext cx="5838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„Gerhard“ &amp; „Gerlinde“</a:t>
            </a:r>
          </a:p>
          <a:p>
            <a:pPr algn="ctr"/>
            <a:r>
              <a:rPr lang="de-DE" sz="2800" b="1" dirty="0"/>
              <a:t>AV1 Telepräsenzroboter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8406">
            <a:off x="593361" y="2631060"/>
            <a:ext cx="3881408" cy="291105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CB4C519-2F31-D93C-09D6-08BD7FA0D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7837">
            <a:off x="7921846" y="2676765"/>
            <a:ext cx="3881408" cy="291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27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9176410" y="1931558"/>
            <a:ext cx="2024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Beamer</a:t>
            </a:r>
            <a:r>
              <a:rPr lang="de-DE" dirty="0"/>
              <a:t>, Leinwände</a:t>
            </a:r>
          </a:p>
          <a:p>
            <a:pPr algn="ctr"/>
            <a:r>
              <a:rPr lang="de-DE" dirty="0"/>
              <a:t>Abspielgeräte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520114" y="2337282"/>
            <a:ext cx="2847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Verleih von </a:t>
            </a:r>
            <a:r>
              <a:rPr lang="de-DE" dirty="0" err="1"/>
              <a:t>DVD‘s</a:t>
            </a:r>
            <a:r>
              <a:rPr lang="de-DE" dirty="0"/>
              <a:t>, VHS, Dias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184642" y="1967864"/>
            <a:ext cx="12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Geocaching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09855" y="3174868"/>
            <a:ext cx="317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verschiedene Softwarelösungen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638224" y="3741502"/>
            <a:ext cx="1503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Fortbildungen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082669" y="4259693"/>
            <a:ext cx="287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Verschiedene Kooperationen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03062" y="5344519"/>
            <a:ext cx="19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Wandertage zu uns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219698" y="5342763"/>
            <a:ext cx="374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Einweisungen in die jeweiligen Geräte</a:t>
            </a:r>
          </a:p>
        </p:txBody>
      </p:sp>
    </p:spTree>
    <p:extLst>
      <p:ext uri="{BB962C8B-B14F-4D97-AF65-F5344CB8AC3E}">
        <p14:creationId xmlns:p14="http://schemas.microsoft.com/office/powerpoint/2010/main" val="3907875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8292">
            <a:off x="7729268" y="2735910"/>
            <a:ext cx="3105509" cy="232913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0203" y="2496527"/>
            <a:ext cx="3743864" cy="280789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97" y="3305120"/>
            <a:ext cx="2165801" cy="34345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50" y="2434505"/>
            <a:ext cx="3765291" cy="3202929"/>
          </a:xfrm>
          <a:prstGeom prst="rect">
            <a:avLst/>
          </a:prstGeom>
        </p:spPr>
      </p:pic>
      <p:sp>
        <p:nvSpPr>
          <p:cNvPr id="14" name="Multiplizieren 13"/>
          <p:cNvSpPr/>
          <p:nvPr/>
        </p:nvSpPr>
        <p:spPr>
          <a:xfrm rot="831736">
            <a:off x="8930018" y="4191334"/>
            <a:ext cx="3705259" cy="290500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143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20913902">
            <a:off x="510323" y="3773466"/>
            <a:ext cx="3458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3"/>
              </a:rPr>
              <a:t>www.medienzentrum-new-wen.de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971" y="1852415"/>
            <a:ext cx="1107775" cy="11077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912" y="3101479"/>
            <a:ext cx="1021833" cy="99515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865" y="5702057"/>
            <a:ext cx="847926" cy="84792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912" y="4303234"/>
            <a:ext cx="1029842" cy="103252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B97D230-C883-579B-CCC7-CA43FA537D75}"/>
              </a:ext>
            </a:extLst>
          </p:cNvPr>
          <p:cNvSpPr txBox="1"/>
          <p:nvPr/>
        </p:nvSpPr>
        <p:spPr>
          <a:xfrm>
            <a:off x="3299841" y="2018150"/>
            <a:ext cx="57736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Öffnungszeiten: 	Montag – Freitag 08:00 – 11:30 Uhr</a:t>
            </a:r>
          </a:p>
          <a:p>
            <a:r>
              <a:rPr lang="de-DE" sz="2000" b="1" dirty="0"/>
              <a:t>		Dienstag: 13:00 – 17:00 Uhr</a:t>
            </a:r>
          </a:p>
          <a:p>
            <a:r>
              <a:rPr lang="de-DE" sz="2000" b="1" dirty="0"/>
              <a:t>		Schulferien geschlossen!</a:t>
            </a:r>
          </a:p>
        </p:txBody>
      </p:sp>
      <p:pic>
        <p:nvPicPr>
          <p:cNvPr id="12" name="Grafik 11" descr="Ein Bild, das Text, Screenshot, Kreis, Schrift enthält.&#10;&#10;KI-generierte Inhalte können fehlerhaft sein.">
            <a:extLst>
              <a:ext uri="{FF2B5EF4-FFF2-40B4-BE49-F238E27FC236}">
                <a16:creationId xmlns:a16="http://schemas.microsoft.com/office/drawing/2014/main" id="{850E206C-D695-5246-5751-F761D2745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85" y="3410725"/>
            <a:ext cx="2920778" cy="34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34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F430E-94E7-F392-E809-FCC4E5762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55BA7A8-7CCF-CFE7-BF79-330C39E99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92" y="413603"/>
            <a:ext cx="6340416" cy="1462220"/>
          </a:xfrm>
          <a:prstGeom prst="rect">
            <a:avLst/>
          </a:prstGeom>
        </p:spPr>
      </p:pic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959509" y="350077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600" b="1" dirty="0"/>
              <a:t>DANKESCHÖN!</a:t>
            </a:r>
          </a:p>
        </p:txBody>
      </p:sp>
    </p:spTree>
    <p:extLst>
      <p:ext uri="{BB962C8B-B14F-4D97-AF65-F5344CB8AC3E}">
        <p14:creationId xmlns:p14="http://schemas.microsoft.com/office/powerpoint/2010/main" val="34688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1050" y="20923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Für wen sind wir hier?</a:t>
            </a:r>
          </a:p>
          <a:p>
            <a:pPr marL="0" indent="0">
              <a:buNone/>
            </a:pPr>
            <a:endParaRPr lang="de-DE" sz="1000" dirty="0"/>
          </a:p>
          <a:p>
            <a:pPr lvl="1">
              <a:buFontTx/>
              <a:buChar char="-"/>
            </a:pPr>
            <a:r>
              <a:rPr lang="de-DE" dirty="0" err="1"/>
              <a:t>Kita‘s</a:t>
            </a:r>
            <a:endParaRPr lang="de-DE" dirty="0"/>
          </a:p>
          <a:p>
            <a:pPr lvl="1">
              <a:buFontTx/>
              <a:buChar char="-"/>
            </a:pPr>
            <a:r>
              <a:rPr lang="de-DE" dirty="0"/>
              <a:t>Schulen</a:t>
            </a:r>
          </a:p>
          <a:p>
            <a:pPr lvl="1">
              <a:buFontTx/>
              <a:buChar char="-"/>
            </a:pPr>
            <a:r>
              <a:rPr lang="de-DE" dirty="0"/>
              <a:t>Bildungseinrichtungen</a:t>
            </a:r>
          </a:p>
          <a:p>
            <a:pPr lvl="1">
              <a:buFontTx/>
              <a:buChar char="-"/>
            </a:pPr>
            <a:r>
              <a:rPr lang="de-DE" dirty="0"/>
              <a:t>Vereine</a:t>
            </a:r>
          </a:p>
          <a:p>
            <a:pPr lvl="1">
              <a:buFontTx/>
              <a:buChar char="-"/>
            </a:pPr>
            <a:r>
              <a:rPr lang="de-DE" dirty="0"/>
              <a:t>Ferienbetreuung</a:t>
            </a:r>
          </a:p>
          <a:p>
            <a:pPr lvl="1">
              <a:buFontTx/>
              <a:buChar char="-"/>
            </a:pPr>
            <a:r>
              <a:rPr lang="de-DE" dirty="0"/>
              <a:t>OGS</a:t>
            </a:r>
          </a:p>
          <a:p>
            <a:pPr lvl="1">
              <a:buFontTx/>
              <a:buChar char="-"/>
            </a:pPr>
            <a:r>
              <a:rPr lang="de-DE" dirty="0"/>
              <a:t>Private Feiern		</a:t>
            </a:r>
            <a:r>
              <a:rPr lang="de-DE" sz="1800" dirty="0"/>
              <a:t>&gt;</a:t>
            </a:r>
            <a:r>
              <a:rPr lang="de-DE" dirty="0"/>
              <a:t>	</a:t>
            </a:r>
            <a:r>
              <a:rPr lang="de-DE" sz="1800" dirty="0"/>
              <a:t>gebührenpflichtig</a:t>
            </a:r>
          </a:p>
          <a:p>
            <a:pPr marL="457200" lvl="1" indent="0">
              <a:buNone/>
            </a:pPr>
            <a:endParaRPr lang="de-DE" sz="1800" dirty="0"/>
          </a:p>
          <a:p>
            <a:pPr marL="457200" lvl="1" indent="0">
              <a:buNone/>
            </a:pPr>
            <a:r>
              <a:rPr lang="de-DE" sz="1800" dirty="0"/>
              <a:t> </a:t>
            </a:r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6" name="Geschweifte Klammer rechts 5"/>
          <p:cNvSpPr/>
          <p:nvPr/>
        </p:nvSpPr>
        <p:spPr>
          <a:xfrm>
            <a:off x="4383476" y="2542490"/>
            <a:ext cx="209550" cy="2362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343525" y="3077259"/>
            <a:ext cx="473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Verleih kostenfrei, i. d. R. 14 Tage, Verlängerung möglich</a:t>
            </a:r>
          </a:p>
        </p:txBody>
      </p:sp>
    </p:spTree>
    <p:extLst>
      <p:ext uri="{BB962C8B-B14F-4D97-AF65-F5344CB8AC3E}">
        <p14:creationId xmlns:p14="http://schemas.microsoft.com/office/powerpoint/2010/main" val="182222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 rot="398988">
            <a:off x="4024223" y="3337558"/>
            <a:ext cx="10515600" cy="3005138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/>
              <a:t>Medienkatalog</a:t>
            </a:r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Online-Zugang notwendig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392987">
            <a:off x="6855293" y="5475618"/>
            <a:ext cx="444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(zum </a:t>
            </a:r>
            <a:r>
              <a:rPr lang="de-DE" sz="1400" dirty="0" err="1"/>
              <a:t>Streamen</a:t>
            </a:r>
            <a:r>
              <a:rPr lang="de-DE" sz="1400" dirty="0"/>
              <a:t> und Downloaden nur Signatur-Nr. 49, 55</a:t>
            </a:r>
          </a:p>
          <a:p>
            <a:pPr algn="ctr"/>
            <a:r>
              <a:rPr lang="de-DE" sz="1400" dirty="0"/>
              <a:t>Alle anderen Signatur-Nr. „Vor-Ort-Abholung“)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7525">
            <a:off x="643985" y="2424569"/>
            <a:ext cx="5478603" cy="32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21083135">
            <a:off x="2547036" y="4859634"/>
            <a:ext cx="4853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/>
              <a:t>Kamishibai‘s</a:t>
            </a:r>
            <a:endParaRPr lang="de-DE" sz="2000" b="1" dirty="0"/>
          </a:p>
          <a:p>
            <a:pPr algn="ctr"/>
            <a:r>
              <a:rPr lang="de-DE" sz="2000" b="1" dirty="0"/>
              <a:t>   (wahlweise mit Erzählschiene)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3631">
            <a:off x="386375" y="1951166"/>
            <a:ext cx="2556472" cy="177492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542">
            <a:off x="726631" y="4396015"/>
            <a:ext cx="2546169" cy="181869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424">
            <a:off x="3294630" y="2564998"/>
            <a:ext cx="2717070" cy="187866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395">
            <a:off x="8900205" y="2149697"/>
            <a:ext cx="1971897" cy="2833898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 rot="430819">
            <a:off x="8258905" y="5391046"/>
            <a:ext cx="3254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Bilderbuchkinos</a:t>
            </a:r>
          </a:p>
        </p:txBody>
      </p:sp>
    </p:spTree>
    <p:extLst>
      <p:ext uri="{BB962C8B-B14F-4D97-AF65-F5344CB8AC3E}">
        <p14:creationId xmlns:p14="http://schemas.microsoft.com/office/powerpoint/2010/main" val="294901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4572" y="2404822"/>
            <a:ext cx="4647221" cy="348541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21080248">
            <a:off x="1373195" y="2421309"/>
            <a:ext cx="4386522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Storyboard - Set</a:t>
            </a:r>
          </a:p>
          <a:p>
            <a:endParaRPr lang="de-DE" sz="3600" b="1" dirty="0"/>
          </a:p>
          <a:p>
            <a:pPr marL="285750" indent="-285750">
              <a:buFontTx/>
              <a:buChar char="-"/>
            </a:pPr>
            <a:r>
              <a:rPr lang="de-DE" sz="3200" b="1" dirty="0"/>
              <a:t>Storyboard</a:t>
            </a:r>
          </a:p>
          <a:p>
            <a:pPr marL="285750" indent="-285750">
              <a:buFontTx/>
              <a:buChar char="-"/>
            </a:pPr>
            <a:r>
              <a:rPr lang="de-DE" sz="3200" b="1" dirty="0"/>
              <a:t>iPad mit Schwanenhals</a:t>
            </a:r>
          </a:p>
          <a:p>
            <a:pPr marL="285750" indent="-285750">
              <a:buFontTx/>
              <a:buChar char="-"/>
            </a:pPr>
            <a:r>
              <a:rPr lang="de-DE" sz="3200" b="1" dirty="0" err="1"/>
              <a:t>Beamer</a:t>
            </a:r>
            <a:endParaRPr lang="de-DE" sz="3200" b="1" dirty="0"/>
          </a:p>
          <a:p>
            <a:pPr marL="285750" indent="-285750">
              <a:buFontTx/>
              <a:buChar char="-"/>
            </a:pPr>
            <a:r>
              <a:rPr lang="de-DE" sz="3200" b="1" dirty="0"/>
              <a:t>Leinwand</a:t>
            </a:r>
          </a:p>
          <a:p>
            <a:pPr marL="285750" indent="-285750">
              <a:buFontTx/>
              <a:buChar char="-"/>
            </a:pPr>
            <a:r>
              <a:rPr lang="de-DE" sz="3200" b="1" dirty="0"/>
              <a:t>Zubehör</a:t>
            </a:r>
          </a:p>
        </p:txBody>
      </p:sp>
    </p:spTree>
    <p:extLst>
      <p:ext uri="{BB962C8B-B14F-4D97-AF65-F5344CB8AC3E}">
        <p14:creationId xmlns:p14="http://schemas.microsoft.com/office/powerpoint/2010/main" val="401519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940">
            <a:off x="7242957" y="2971983"/>
            <a:ext cx="2110934" cy="3695103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467">
            <a:off x="1616154" y="1914600"/>
            <a:ext cx="2871693" cy="2871693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2910">
            <a:off x="8986019" y="1338815"/>
            <a:ext cx="3137819" cy="2353364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 rot="21007772">
            <a:off x="1355547" y="4921247"/>
            <a:ext cx="454023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AR-Wachstumspuzzle / Schichtenpuzzle</a:t>
            </a:r>
          </a:p>
          <a:p>
            <a:pPr algn="ctr"/>
            <a:r>
              <a:rPr lang="de-DE" b="1" dirty="0"/>
              <a:t>- Schmetterling</a:t>
            </a:r>
          </a:p>
          <a:p>
            <a:pPr algn="ctr"/>
            <a:r>
              <a:rPr lang="de-DE" b="1" dirty="0"/>
              <a:t>- Marienkäfer</a:t>
            </a:r>
          </a:p>
          <a:p>
            <a:pPr algn="ctr"/>
            <a:r>
              <a:rPr lang="de-DE" b="1" dirty="0"/>
              <a:t>- Frosch</a:t>
            </a:r>
          </a:p>
        </p:txBody>
      </p:sp>
      <p:sp>
        <p:nvSpPr>
          <p:cNvPr id="12" name="Textfeld 11"/>
          <p:cNvSpPr txBox="1"/>
          <p:nvPr/>
        </p:nvSpPr>
        <p:spPr>
          <a:xfrm rot="449220">
            <a:off x="8736592" y="4948200"/>
            <a:ext cx="383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/>
              <a:t>Virtuali</a:t>
            </a:r>
            <a:r>
              <a:rPr lang="de-DE" sz="2800" b="1" dirty="0"/>
              <a:t>-Tee-Shirt</a:t>
            </a:r>
          </a:p>
          <a:p>
            <a:pPr algn="ctr"/>
            <a:r>
              <a:rPr lang="de-DE" sz="2000" b="1" dirty="0"/>
              <a:t>(je 1x S, M, L)</a:t>
            </a:r>
          </a:p>
        </p:txBody>
      </p:sp>
    </p:spTree>
    <p:extLst>
      <p:ext uri="{BB962C8B-B14F-4D97-AF65-F5344CB8AC3E}">
        <p14:creationId xmlns:p14="http://schemas.microsoft.com/office/powerpoint/2010/main" val="3090913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418">
            <a:off x="740371" y="1441442"/>
            <a:ext cx="2253421" cy="1690066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996">
            <a:off x="291494" y="3610246"/>
            <a:ext cx="2735078" cy="205130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20917915">
            <a:off x="-201283" y="5725562"/>
            <a:ext cx="4136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Forscherkoffer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98" y="2559567"/>
            <a:ext cx="3530444" cy="264783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3239">
            <a:off x="8541871" y="2957814"/>
            <a:ext cx="3453280" cy="258996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761045" y="5315534"/>
            <a:ext cx="4136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Wasserschatzkiste </a:t>
            </a:r>
          </a:p>
        </p:txBody>
      </p:sp>
      <p:sp>
        <p:nvSpPr>
          <p:cNvPr id="11" name="Textfeld 10"/>
          <p:cNvSpPr txBox="1"/>
          <p:nvPr/>
        </p:nvSpPr>
        <p:spPr>
          <a:xfrm rot="389247">
            <a:off x="8014277" y="6012235"/>
            <a:ext cx="4136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LMU-Klimakoffer</a:t>
            </a:r>
          </a:p>
        </p:txBody>
      </p:sp>
    </p:spTree>
    <p:extLst>
      <p:ext uri="{BB962C8B-B14F-4D97-AF65-F5344CB8AC3E}">
        <p14:creationId xmlns:p14="http://schemas.microsoft.com/office/powerpoint/2010/main" val="2460794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803">
            <a:off x="573657" y="2158329"/>
            <a:ext cx="3867293" cy="290047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7" y="241075"/>
            <a:ext cx="6340416" cy="14622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20944709">
            <a:off x="285061" y="5429230"/>
            <a:ext cx="36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Endoskopkameras</a:t>
            </a:r>
            <a:endParaRPr lang="de-DE" sz="3600" b="1" dirty="0"/>
          </a:p>
          <a:p>
            <a:pPr algn="ctr"/>
            <a:r>
              <a:rPr lang="de-DE" sz="2000" b="1" dirty="0"/>
              <a:t>(20 Stück)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898425"/>
            <a:ext cx="3618781" cy="3618781"/>
          </a:xfrm>
        </p:spPr>
      </p:pic>
      <p:sp>
        <p:nvSpPr>
          <p:cNvPr id="8" name="Textfeld 7"/>
          <p:cNvSpPr txBox="1"/>
          <p:nvPr/>
        </p:nvSpPr>
        <p:spPr>
          <a:xfrm>
            <a:off x="7086600" y="5438277"/>
            <a:ext cx="38570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Tragbare, digitale </a:t>
            </a:r>
          </a:p>
          <a:p>
            <a:pPr algn="ctr"/>
            <a:r>
              <a:rPr lang="de-DE" sz="2800" b="1" dirty="0"/>
              <a:t>Akku-Mikroskope</a:t>
            </a:r>
          </a:p>
          <a:p>
            <a:pPr algn="ctr"/>
            <a:r>
              <a:rPr lang="de-DE" b="1" dirty="0"/>
              <a:t>(15 Stück)</a:t>
            </a:r>
          </a:p>
        </p:txBody>
      </p:sp>
    </p:spTree>
    <p:extLst>
      <p:ext uri="{BB962C8B-B14F-4D97-AF65-F5344CB8AC3E}">
        <p14:creationId xmlns:p14="http://schemas.microsoft.com/office/powerpoint/2010/main" val="1895201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Breitbild</PresentationFormat>
  <Paragraphs>111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Melanie Kaiser</dc:creator>
  <cp:lastModifiedBy>Melanie Kaiser</cp:lastModifiedBy>
  <cp:revision>64</cp:revision>
  <dcterms:created xsi:type="dcterms:W3CDTF">2023-10-24T08:26:46Z</dcterms:created>
  <dcterms:modified xsi:type="dcterms:W3CDTF">2025-05-12T08:15:06Z</dcterms:modified>
</cp:coreProperties>
</file>